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9939338" cy="143684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4660"/>
  </p:normalViewPr>
  <p:slideViewPr>
    <p:cSldViewPr snapToGrid="0">
      <p:cViewPr varScale="1">
        <p:scale>
          <a:sx n="78" d="100"/>
          <a:sy n="78" d="100"/>
        </p:scale>
        <p:origin x="4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75E04-CF85-4513-94E3-79AE0EC9AD34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A6AD4-8A9E-4670-A274-5D41F51179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9300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75E04-CF85-4513-94E3-79AE0EC9AD34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A6AD4-8A9E-4670-A274-5D41F51179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600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75E04-CF85-4513-94E3-79AE0EC9AD34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A6AD4-8A9E-4670-A274-5D41F51179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078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75E04-CF85-4513-94E3-79AE0EC9AD34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A6AD4-8A9E-4670-A274-5D41F51179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0313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75E04-CF85-4513-94E3-79AE0EC9AD34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A6AD4-8A9E-4670-A274-5D41F51179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4912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75E04-CF85-4513-94E3-79AE0EC9AD34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A6AD4-8A9E-4670-A274-5D41F51179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6878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75E04-CF85-4513-94E3-79AE0EC9AD34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A6AD4-8A9E-4670-A274-5D41F51179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1028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75E04-CF85-4513-94E3-79AE0EC9AD34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A6AD4-8A9E-4670-A274-5D41F51179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3665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75E04-CF85-4513-94E3-79AE0EC9AD34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A6AD4-8A9E-4670-A274-5D41F51179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600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75E04-CF85-4513-94E3-79AE0EC9AD34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A6AD4-8A9E-4670-A274-5D41F51179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0457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75E04-CF85-4513-94E3-79AE0EC9AD34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A6AD4-8A9E-4670-A274-5D41F51179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7507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AE75E04-CF85-4513-94E3-79AE0EC9AD34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65A6AD4-8A9E-4670-A274-5D41F51179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0494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9A7D36-77FB-2896-BECC-4240ABC1C4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6214" y="1197534"/>
            <a:ext cx="8248135" cy="1033273"/>
          </a:xfrm>
        </p:spPr>
        <p:txBody>
          <a:bodyPr>
            <a:normAutofit fontScale="90000"/>
          </a:bodyPr>
          <a:lstStyle/>
          <a:p>
            <a:pPr algn="l"/>
            <a:r>
              <a:rPr kumimoji="1"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いつも港南プールをご利用頂きありがとうございます。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A6FC1E8-99CA-2B7A-C6EF-5522380747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353012"/>
            <a:ext cx="9144000" cy="1655762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今年も開港記念日の６月２日（月）は</a:t>
            </a:r>
            <a:r>
              <a:rPr kumimoji="1" lang="ja-JP" altLang="en-US" b="1" u="sng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中学生以下のお子様は無料</a:t>
            </a:r>
            <a:endParaRPr kumimoji="1" lang="en-US" altLang="ja-JP" b="1" u="sng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でご利用頂けます。</a:t>
            </a:r>
            <a:endParaRPr kumimoji="1" lang="en-US" altLang="ja-JP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ご来場お待ち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しています。</a:t>
            </a:r>
            <a:endParaRPr kumimoji="1" lang="ja-JP" altLang="en-US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5" name="図 4" descr="屋外, 民衆, ウォーキング, 建物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4304C9ED-0770-AE75-E623-D208A43E08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79329"/>
            <a:ext cx="4263081" cy="2906646"/>
          </a:xfrm>
          <a:prstGeom prst="rect">
            <a:avLst/>
          </a:prstGeom>
        </p:spPr>
      </p:pic>
      <p:sp>
        <p:nvSpPr>
          <p:cNvPr id="6" name="スクロール: 横 5">
            <a:extLst>
              <a:ext uri="{FF2B5EF4-FFF2-40B4-BE49-F238E27FC236}">
                <a16:creationId xmlns:a16="http://schemas.microsoft.com/office/drawing/2014/main" id="{CDB90CE5-1A25-4BFC-63ED-A71B1CFCC4EB}"/>
              </a:ext>
            </a:extLst>
          </p:cNvPr>
          <p:cNvSpPr/>
          <p:nvPr/>
        </p:nvSpPr>
        <p:spPr>
          <a:xfrm>
            <a:off x="2821093" y="38719"/>
            <a:ext cx="3501813" cy="1033272"/>
          </a:xfrm>
          <a:prstGeom prst="horizontalScroll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横浜開港１６６周年</a:t>
            </a:r>
          </a:p>
        </p:txBody>
      </p:sp>
      <p:pic>
        <p:nvPicPr>
          <p:cNvPr id="8" name="図 7" descr="エンジン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B6C771BE-DC04-38E2-C1D6-1352CDBDAF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3081" y="2928550"/>
            <a:ext cx="4880919" cy="3256489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D2FD35B-C754-C935-904B-99DDE36EFBF7}"/>
              </a:ext>
            </a:extLst>
          </p:cNvPr>
          <p:cNvSpPr txBox="1"/>
          <p:nvPr/>
        </p:nvSpPr>
        <p:spPr>
          <a:xfrm>
            <a:off x="7343001" y="6308075"/>
            <a:ext cx="1800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港南プール</a:t>
            </a:r>
          </a:p>
        </p:txBody>
      </p:sp>
    </p:spTree>
    <p:extLst>
      <p:ext uri="{BB962C8B-B14F-4D97-AF65-F5344CB8AC3E}">
        <p14:creationId xmlns:p14="http://schemas.microsoft.com/office/powerpoint/2010/main" val="2224082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42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Aptos</vt:lpstr>
      <vt:lpstr>Aptos Display</vt:lpstr>
      <vt:lpstr>Arial</vt:lpstr>
      <vt:lpstr>Office テーマ</vt:lpstr>
      <vt:lpstr>いつも港南プールをご利用頂きありがとうございます。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kana02</dc:creator>
  <cp:lastModifiedBy>kana02</cp:lastModifiedBy>
  <cp:revision>1</cp:revision>
  <dcterms:created xsi:type="dcterms:W3CDTF">2025-05-23T08:39:22Z</dcterms:created>
  <dcterms:modified xsi:type="dcterms:W3CDTF">2025-05-23T09:04:24Z</dcterms:modified>
</cp:coreProperties>
</file>