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94660"/>
  </p:normalViewPr>
  <p:slideViewPr>
    <p:cSldViewPr snapToGrid="0">
      <p:cViewPr varScale="1">
        <p:scale>
          <a:sx n="54" d="100"/>
          <a:sy n="54" d="100"/>
        </p:scale>
        <p:origin x="20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2F74-322C-4D00-8726-55B0B228446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B2AF-EB22-42AC-8EF0-1229BC08F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563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2F74-322C-4D00-8726-55B0B228446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B2AF-EB22-42AC-8EF0-1229BC08F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665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2F74-322C-4D00-8726-55B0B228446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B2AF-EB22-42AC-8EF0-1229BC08F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62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2F74-322C-4D00-8726-55B0B228446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B2AF-EB22-42AC-8EF0-1229BC08F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27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2F74-322C-4D00-8726-55B0B228446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B2AF-EB22-42AC-8EF0-1229BC08F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180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2F74-322C-4D00-8726-55B0B228446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B2AF-EB22-42AC-8EF0-1229BC08F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891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2F74-322C-4D00-8726-55B0B228446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B2AF-EB22-42AC-8EF0-1229BC08F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35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2F74-322C-4D00-8726-55B0B228446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B2AF-EB22-42AC-8EF0-1229BC08F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84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2F74-322C-4D00-8726-55B0B228446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B2AF-EB22-42AC-8EF0-1229BC08F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90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2F74-322C-4D00-8726-55B0B228446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B2AF-EB22-42AC-8EF0-1229BC08F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670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2F74-322C-4D00-8726-55B0B228446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0B2AF-EB22-42AC-8EF0-1229BC08F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581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F2F74-322C-4D00-8726-55B0B2284465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0B2AF-EB22-42AC-8EF0-1229BC08FA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5867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グラフィックス 4" descr="ワイヤレス">
            <a:extLst>
              <a:ext uri="{FF2B5EF4-FFF2-40B4-BE49-F238E27FC236}">
                <a16:creationId xmlns:a16="http://schemas.microsoft.com/office/drawing/2014/main" id="{4B45240F-A0C0-9021-E6AD-85BA1848B1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578075">
            <a:off x="1341872" y="-714918"/>
            <a:ext cx="4191568" cy="4191568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D648D23-F807-7116-DDC6-04D3405862F1}"/>
              </a:ext>
            </a:extLst>
          </p:cNvPr>
          <p:cNvSpPr txBox="1"/>
          <p:nvPr/>
        </p:nvSpPr>
        <p:spPr>
          <a:xfrm>
            <a:off x="1607023" y="3090624"/>
            <a:ext cx="364395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Wi-Fi</a:t>
            </a:r>
            <a:endParaRPr kumimoji="1" lang="ja-JP" altLang="en-US" sz="8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AAC81D0-1B91-C97A-292A-23688C20383A}"/>
              </a:ext>
            </a:extLst>
          </p:cNvPr>
          <p:cNvSpPr txBox="1"/>
          <p:nvPr/>
        </p:nvSpPr>
        <p:spPr>
          <a:xfrm>
            <a:off x="0" y="7200482"/>
            <a:ext cx="8074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■接続方法</a:t>
            </a: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1.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スマートフォンやタブレット等の</a:t>
            </a:r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Wi-Fi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設定画面をお開きください。</a:t>
            </a: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2.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ネットワーク一覧より上記</a:t>
            </a:r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SSID(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ネットワーク名</a:t>
            </a:r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を選択ください。</a:t>
            </a: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3.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パスワード入力画面が表示されますので、上記のパスワードをご入力ください。</a:t>
            </a: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4.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接続後、すぐにインターネットをご利用いただけます。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45C6888-85CC-9DF2-39F4-04E09B8BDEB0}"/>
              </a:ext>
            </a:extLst>
          </p:cNvPr>
          <p:cNvSpPr/>
          <p:nvPr/>
        </p:nvSpPr>
        <p:spPr>
          <a:xfrm>
            <a:off x="114300" y="5063030"/>
            <a:ext cx="6629400" cy="667392"/>
          </a:xfrm>
          <a:prstGeom prst="roundRect">
            <a:avLst>
              <a:gd name="adj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400" dirty="0">
                <a:solidFill>
                  <a:srgbClr val="0070C0"/>
                </a:solidFill>
              </a:rPr>
              <a:t>SSID:</a:t>
            </a:r>
            <a:r>
              <a:rPr kumimoji="1" lang="ja-JP" altLang="en-US" sz="2400" dirty="0">
                <a:solidFill>
                  <a:srgbClr val="0070C0"/>
                </a:solidFill>
              </a:rPr>
              <a:t>　    　　   　 </a:t>
            </a:r>
            <a:r>
              <a:rPr kumimoji="1" lang="en-US" altLang="ja-JP" sz="2800" dirty="0">
                <a:solidFill>
                  <a:schemeClr val="bg1"/>
                </a:solidFill>
              </a:rPr>
              <a:t>Konan-Pool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11179A8C-F7D3-DE0F-83CF-A065713AE437}"/>
              </a:ext>
            </a:extLst>
          </p:cNvPr>
          <p:cNvSpPr/>
          <p:nvPr/>
        </p:nvSpPr>
        <p:spPr>
          <a:xfrm>
            <a:off x="114300" y="6385672"/>
            <a:ext cx="6629400" cy="667392"/>
          </a:xfrm>
          <a:prstGeom prst="roundRect">
            <a:avLst>
              <a:gd name="adj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400" dirty="0">
                <a:solidFill>
                  <a:srgbClr val="0070C0"/>
                </a:solidFill>
              </a:rPr>
              <a:t>PASSWORD:</a:t>
            </a:r>
            <a:r>
              <a:rPr kumimoji="1" lang="ja-JP" altLang="en-US" sz="2400" dirty="0">
                <a:solidFill>
                  <a:srgbClr val="0070C0"/>
                </a:solidFill>
              </a:rPr>
              <a:t>　     　</a:t>
            </a:r>
            <a:r>
              <a:rPr kumimoji="1" lang="en-US" altLang="ja-JP" sz="2800" dirty="0" err="1">
                <a:solidFill>
                  <a:schemeClr val="bg1"/>
                </a:solidFill>
              </a:rPr>
              <a:t>KonanPool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0C3772F-7E72-8C7C-462A-3B4FD1A1DBA7}"/>
              </a:ext>
            </a:extLst>
          </p:cNvPr>
          <p:cNvSpPr txBox="1"/>
          <p:nvPr/>
        </p:nvSpPr>
        <p:spPr>
          <a:xfrm>
            <a:off x="1071771" y="4450650"/>
            <a:ext cx="4714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～ネットワーク名～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3467560-B7EE-DAD1-101A-6E6937E10513}"/>
              </a:ext>
            </a:extLst>
          </p:cNvPr>
          <p:cNvSpPr txBox="1"/>
          <p:nvPr/>
        </p:nvSpPr>
        <p:spPr>
          <a:xfrm>
            <a:off x="1071771" y="5862452"/>
            <a:ext cx="4714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～パスワード～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6D8E2C7-A692-CEEE-6BA5-30CD5B0D7897}"/>
              </a:ext>
            </a:extLst>
          </p:cNvPr>
          <p:cNvSpPr txBox="1"/>
          <p:nvPr/>
        </p:nvSpPr>
        <p:spPr>
          <a:xfrm>
            <a:off x="-1" y="8216145"/>
            <a:ext cx="8074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■接続方法</a:t>
            </a: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・公共のネットワークです。個人情報</a:t>
            </a:r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/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パスワードの入力を伴うサイトの利用はお控えください。</a:t>
            </a: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・通信内容の暗号化には対応していますが、セキュリティ上のリスクを完全に排除するものではありません。</a:t>
            </a: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・不正アクセス</a:t>
            </a:r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/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違法サイトの閲覧</a:t>
            </a:r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/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過度な長時間利用はご遠慮ください。</a:t>
            </a:r>
            <a:endParaRPr kumimoji="1"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・利用状況やセキュリティ対策のため、接続端末情報（</a:t>
            </a:r>
            <a:r>
              <a:rPr kumimoji="1"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MAC</a:t>
            </a:r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アドレス等）を記録する場合があります。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8A40D6-8EF1-9549-E410-BB2BB13A1025}"/>
              </a:ext>
            </a:extLst>
          </p:cNvPr>
          <p:cNvSpPr txBox="1"/>
          <p:nvPr/>
        </p:nvSpPr>
        <p:spPr>
          <a:xfrm>
            <a:off x="-940843" y="9344528"/>
            <a:ext cx="8074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「接続がうまくいかない場合やご不明な点がある際は、お近くのスタッフまでお声がけください。」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8DC35E2-3DB9-54BA-0DB1-CE4196C4B410}"/>
              </a:ext>
            </a:extLst>
          </p:cNvPr>
          <p:cNvSpPr txBox="1"/>
          <p:nvPr/>
        </p:nvSpPr>
        <p:spPr>
          <a:xfrm>
            <a:off x="2779878" y="9648823"/>
            <a:ext cx="43399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kumimoji="1" sz="12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lang="ja-JP" altLang="en-US" dirty="0"/>
              <a:t>横浜市市営金沢プール 指定管理者：株式会社サンアメニティ</a:t>
            </a:r>
          </a:p>
        </p:txBody>
      </p:sp>
    </p:spTree>
    <p:extLst>
      <p:ext uri="{BB962C8B-B14F-4D97-AF65-F5344CB8AC3E}">
        <p14:creationId xmlns:p14="http://schemas.microsoft.com/office/powerpoint/2010/main" val="3030821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53</TotalTime>
  <Words>194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NK-B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アポインター REVOLEA</dc:creator>
  <cp:lastModifiedBy>kana02</cp:lastModifiedBy>
  <cp:revision>8</cp:revision>
  <cp:lastPrinted>2025-05-30T09:06:47Z</cp:lastPrinted>
  <dcterms:created xsi:type="dcterms:W3CDTF">2024-12-18T10:18:57Z</dcterms:created>
  <dcterms:modified xsi:type="dcterms:W3CDTF">2025-07-08T01:28:07Z</dcterms:modified>
</cp:coreProperties>
</file>