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78" d="100"/>
          <a:sy n="78" d="100"/>
        </p:scale>
        <p:origin x="11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DC81-A81F-4677-B4AA-45793BE58230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171DF-2852-4533-A40A-2A51EA80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2911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DC81-A81F-4677-B4AA-45793BE58230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171DF-2852-4533-A40A-2A51EA80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8413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DC81-A81F-4677-B4AA-45793BE58230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171DF-2852-4533-A40A-2A51EA80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435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DC81-A81F-4677-B4AA-45793BE58230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171DF-2852-4533-A40A-2A51EA80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7591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DC81-A81F-4677-B4AA-45793BE58230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171DF-2852-4533-A40A-2A51EA80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933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DC81-A81F-4677-B4AA-45793BE58230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171DF-2852-4533-A40A-2A51EA80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527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DC81-A81F-4677-B4AA-45793BE58230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171DF-2852-4533-A40A-2A51EA80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2766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DC81-A81F-4677-B4AA-45793BE58230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171DF-2852-4533-A40A-2A51EA80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4578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DC81-A81F-4677-B4AA-45793BE58230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171DF-2852-4533-A40A-2A51EA80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329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DC81-A81F-4677-B4AA-45793BE58230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171DF-2852-4533-A40A-2A51EA80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3459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DC81-A81F-4677-B4AA-45793BE58230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171DF-2852-4533-A40A-2A51EA80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579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7BDC81-A81F-4677-B4AA-45793BE58230}" type="datetimeFigureOut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D171DF-2852-4533-A40A-2A51EA805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099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97D99D-D748-631D-F7F0-A01704E1F9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338112E-84ED-FBA0-BB10-7850742389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 descr="男性の写真のコラージュ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7E3EEEA-4B77-40F9-8F32-5FA11A3B08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FB209A5-9398-0576-B7B2-4544743AD0AE}"/>
              </a:ext>
            </a:extLst>
          </p:cNvPr>
          <p:cNvSpPr/>
          <p:nvPr/>
        </p:nvSpPr>
        <p:spPr>
          <a:xfrm>
            <a:off x="0" y="6487298"/>
            <a:ext cx="9144000" cy="370702"/>
          </a:xfrm>
          <a:prstGeom prst="rect">
            <a:avLst/>
          </a:prstGeom>
          <a:solidFill>
            <a:srgbClr val="0066FF"/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横浜ウオータープロモーション（金沢プール・港南プール・保土ヶ谷プール）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98F120A-3B97-C80E-1B06-0B7B9D730359}"/>
              </a:ext>
            </a:extLst>
          </p:cNvPr>
          <p:cNvSpPr txBox="1"/>
          <p:nvPr/>
        </p:nvSpPr>
        <p:spPr>
          <a:xfrm>
            <a:off x="0" y="3509963"/>
            <a:ext cx="87362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＊こちらの商品（右の</a:t>
            </a:r>
            <a:r>
              <a:rPr kumimoji="1" lang="en-US" altLang="ja-JP" sz="2400" b="1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ja-JP" altLang="en-US" sz="2400" b="1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点）は</a:t>
            </a:r>
            <a:r>
              <a:rPr kumimoji="1" lang="ja-JP" altLang="en-US" sz="2400" b="1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当施設内で販売しています。</a:t>
            </a:r>
            <a:endParaRPr kumimoji="1" lang="en-US" altLang="ja-JP" sz="2400" b="1" dirty="0">
              <a:highlight>
                <a:srgbClr val="FFFF00"/>
              </a:highligh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</a:t>
            </a:r>
            <a:r>
              <a:rPr kumimoji="1" lang="ja-JP" altLang="en-US" sz="2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↓</a:t>
            </a:r>
            <a:r>
              <a:rPr kumimoji="1"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</a:t>
            </a:r>
            <a:r>
              <a:rPr kumimoji="1" lang="ja-JP" altLang="en-US" sz="2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↓</a:t>
            </a:r>
            <a:r>
              <a:rPr kumimoji="1"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</a:p>
        </p:txBody>
      </p:sp>
    </p:spTree>
    <p:extLst>
      <p:ext uri="{BB962C8B-B14F-4D97-AF65-F5344CB8AC3E}">
        <p14:creationId xmlns:p14="http://schemas.microsoft.com/office/powerpoint/2010/main" val="765659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33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kana02</dc:creator>
  <cp:lastModifiedBy>kana02</cp:lastModifiedBy>
  <cp:revision>2</cp:revision>
  <cp:lastPrinted>2025-05-12T11:41:31Z</cp:lastPrinted>
  <dcterms:created xsi:type="dcterms:W3CDTF">2025-05-12T10:13:16Z</dcterms:created>
  <dcterms:modified xsi:type="dcterms:W3CDTF">2025-10-10T04:42:24Z</dcterms:modified>
</cp:coreProperties>
</file>