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12192000" cy="9144000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 snapToGrid="0">
      <p:cViewPr varScale="1">
        <p:scale>
          <a:sx n="57" d="100"/>
          <a:sy n="57" d="100"/>
        </p:scale>
        <p:origin x="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4307047" cy="720918"/>
          </a:xfrm>
          <a:prstGeom prst="rect">
            <a:avLst/>
          </a:prstGeom>
        </p:spPr>
        <p:txBody>
          <a:bodyPr vert="horz" lIns="132725" tIns="66363" rIns="132725" bIns="66363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5" y="1"/>
            <a:ext cx="4307047" cy="720918"/>
          </a:xfrm>
          <a:prstGeom prst="rect">
            <a:avLst/>
          </a:prstGeom>
        </p:spPr>
        <p:txBody>
          <a:bodyPr vert="horz" lIns="132725" tIns="66363" rIns="132725" bIns="66363" rtlCol="0"/>
          <a:lstStyle>
            <a:lvl1pPr algn="r">
              <a:defRPr sz="1700"/>
            </a:lvl1pPr>
          </a:lstStyle>
          <a:p>
            <a:fld id="{4EDFA0EE-B9BF-472C-81D7-08A30912FA97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738313" y="1797050"/>
            <a:ext cx="6462712" cy="4846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25" tIns="66363" rIns="132725" bIns="6636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6914824"/>
            <a:ext cx="7951470" cy="5657582"/>
          </a:xfrm>
          <a:prstGeom prst="rect">
            <a:avLst/>
          </a:prstGeom>
        </p:spPr>
        <p:txBody>
          <a:bodyPr vert="horz" lIns="132725" tIns="66363" rIns="132725" bIns="6636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13647551"/>
            <a:ext cx="4307047" cy="720916"/>
          </a:xfrm>
          <a:prstGeom prst="rect">
            <a:avLst/>
          </a:prstGeom>
        </p:spPr>
        <p:txBody>
          <a:bodyPr vert="horz" lIns="132725" tIns="66363" rIns="132725" bIns="66363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5" y="13647551"/>
            <a:ext cx="4307047" cy="720916"/>
          </a:xfrm>
          <a:prstGeom prst="rect">
            <a:avLst/>
          </a:prstGeom>
        </p:spPr>
        <p:txBody>
          <a:bodyPr vert="horz" lIns="132725" tIns="66363" rIns="132725" bIns="66363" rtlCol="0" anchor="b"/>
          <a:lstStyle>
            <a:lvl1pPr algn="r">
              <a:defRPr sz="1700"/>
            </a:lvl1pPr>
          </a:lstStyle>
          <a:p>
            <a:fld id="{EE1BF7A5-EB49-4B30-B560-C88EAE5A4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775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738313" y="1797050"/>
            <a:ext cx="6462712" cy="48466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1BF7A5-EB49-4B30-B560-C88EAE5A468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680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410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29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12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64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27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637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609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06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856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52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6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A64AAA-0731-45AE-A7C3-C58E48FB040B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90A416-DEEE-43A8-9A20-7F9008A8C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264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83E806-067A-F250-03BE-53E0D9C04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00" y="339347"/>
            <a:ext cx="11938000" cy="703535"/>
          </a:xfrm>
        </p:spPr>
        <p:txBody>
          <a:bodyPr>
            <a:normAutofit/>
          </a:bodyPr>
          <a:lstStyle/>
          <a:p>
            <a:r>
              <a:rPr lang="ja-JP" altLang="en-US" sz="3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電子マネー決済のご利用開始について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05BBF-05CE-CF6A-A060-10FC809957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000" y="1626453"/>
            <a:ext cx="9554347" cy="1161936"/>
          </a:xfrm>
        </p:spPr>
        <p:txBody>
          <a:bodyPr>
            <a:noAutofit/>
          </a:bodyPr>
          <a:lstStyle/>
          <a:p>
            <a:pPr algn="l"/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日の火曜日から券売機での電子マネー決済の</a:t>
            </a:r>
            <a:endParaRPr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利用を開始いたします。</a:t>
            </a:r>
            <a:endParaRPr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ご利用可能の電子マネーは交通系</a:t>
            </a:r>
            <a:r>
              <a:rPr lang="en-US" altLang="ja-JP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IC</a:t>
            </a:r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になります。</a:t>
            </a:r>
            <a:endParaRPr lang="en-US" altLang="ja-JP" sz="4267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・チケット購入ボタンは</a:t>
            </a:r>
            <a:endParaRPr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指定の「</a:t>
            </a:r>
            <a:r>
              <a:rPr lang="ja-JP" altLang="en-US" sz="2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電子マネー用</a:t>
            </a:r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ボタン」を。</a:t>
            </a:r>
          </a:p>
        </p:txBody>
      </p:sp>
      <p:pic>
        <p:nvPicPr>
          <p:cNvPr id="5" name="図 4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DB39A1E6-6F6B-9A20-255B-6D6D943B90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3775" y="1042882"/>
            <a:ext cx="2098608" cy="2098608"/>
          </a:xfrm>
          <a:prstGeom prst="rect">
            <a:avLst/>
          </a:prstGeom>
        </p:spPr>
      </p:pic>
      <p:sp>
        <p:nvSpPr>
          <p:cNvPr id="13" name="楕円 12">
            <a:extLst>
              <a:ext uri="{FF2B5EF4-FFF2-40B4-BE49-F238E27FC236}">
                <a16:creationId xmlns:a16="http://schemas.microsoft.com/office/drawing/2014/main" id="{2AB540AC-71B9-ED5E-F336-37EF8C700499}"/>
              </a:ext>
            </a:extLst>
          </p:cNvPr>
          <p:cNvSpPr/>
          <p:nvPr/>
        </p:nvSpPr>
        <p:spPr>
          <a:xfrm>
            <a:off x="6770512" y="34730267"/>
            <a:ext cx="1614311" cy="117686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1956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3589336D-2BC0-ECF2-71FF-54FED98A0971}"/>
              </a:ext>
            </a:extLst>
          </p:cNvPr>
          <p:cNvSpPr/>
          <p:nvPr/>
        </p:nvSpPr>
        <p:spPr>
          <a:xfrm>
            <a:off x="21443244" y="34730267"/>
            <a:ext cx="1614311" cy="117686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1956"/>
          </a:p>
        </p:txBody>
      </p:sp>
      <p:sp>
        <p:nvSpPr>
          <p:cNvPr id="17" name="矢印: 折線 16">
            <a:extLst>
              <a:ext uri="{FF2B5EF4-FFF2-40B4-BE49-F238E27FC236}">
                <a16:creationId xmlns:a16="http://schemas.microsoft.com/office/drawing/2014/main" id="{F6780088-C335-8A67-97A8-523C11F32FBB}"/>
              </a:ext>
            </a:extLst>
          </p:cNvPr>
          <p:cNvSpPr/>
          <p:nvPr/>
        </p:nvSpPr>
        <p:spPr>
          <a:xfrm rot="10800000" flipH="1">
            <a:off x="2996726" y="4319045"/>
            <a:ext cx="3172577" cy="2578186"/>
          </a:xfrm>
          <a:prstGeom prst="bentArrow">
            <a:avLst>
              <a:gd name="adj1" fmla="val 37706"/>
              <a:gd name="adj2" fmla="val 20816"/>
              <a:gd name="adj3" fmla="val 25000"/>
              <a:gd name="adj4" fmla="val 43750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>
              <a:solidFill>
                <a:schemeClr val="tx1"/>
              </a:solidFill>
            </a:endParaRPr>
          </a:p>
        </p:txBody>
      </p:sp>
      <p:graphicFrame>
        <p:nvGraphicFramePr>
          <p:cNvPr id="9" name="オブジェクト 8">
            <a:extLst>
              <a:ext uri="{FF2B5EF4-FFF2-40B4-BE49-F238E27FC236}">
                <a16:creationId xmlns:a16="http://schemas.microsoft.com/office/drawing/2014/main" id="{84F6A06A-A601-144B-5BA3-BD05B8A90E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902730"/>
              </p:ext>
            </p:extLst>
          </p:nvPr>
        </p:nvGraphicFramePr>
        <p:xfrm>
          <a:off x="6290171" y="3371960"/>
          <a:ext cx="5752505" cy="9517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8659653" imgH="22612264" progId="Excel.Sheet.8">
                  <p:embed/>
                </p:oleObj>
              </mc:Choice>
              <mc:Fallback>
                <p:oleObj name="Worksheet" r:id="rId4" imgW="18659653" imgH="22612264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90171" y="3371960"/>
                        <a:ext cx="5752505" cy="95174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607F38E-1304-A544-9308-6FFB388958AA}"/>
              </a:ext>
            </a:extLst>
          </p:cNvPr>
          <p:cNvSpPr txBox="1"/>
          <p:nvPr/>
        </p:nvSpPr>
        <p:spPr>
          <a:xfrm>
            <a:off x="254000" y="6897231"/>
            <a:ext cx="5485453" cy="224676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・電子マネー決済での</a:t>
            </a:r>
            <a:r>
              <a:rPr kumimoji="1" lang="ja-JP" altLang="en-US" sz="2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取り消し</a:t>
            </a:r>
            <a:r>
              <a:rPr kumimoji="1"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endParaRPr kumimoji="1"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返金</a:t>
            </a:r>
            <a:r>
              <a:rPr kumimoji="1"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はいかなる理由でも</a:t>
            </a:r>
            <a:endParaRPr kumimoji="1"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対応</a:t>
            </a:r>
            <a:r>
              <a:rPr kumimoji="1" lang="ja-JP" altLang="en-US" sz="2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出来ません</a:t>
            </a:r>
            <a:r>
              <a:rPr kumimoji="1"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ので</a:t>
            </a:r>
            <a:endParaRPr kumimoji="1"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ご注意ください。</a:t>
            </a:r>
            <a:endParaRPr kumimoji="1"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412356B-DF7F-73F7-9DC1-C948EC7B95CB}"/>
              </a:ext>
            </a:extLst>
          </p:cNvPr>
          <p:cNvSpPr txBox="1"/>
          <p:nvPr/>
        </p:nvSpPr>
        <p:spPr>
          <a:xfrm>
            <a:off x="6254447" y="5992564"/>
            <a:ext cx="5107820" cy="2423303"/>
          </a:xfrm>
          <a:prstGeom prst="rect">
            <a:avLst/>
          </a:prstGeom>
          <a:noFill/>
          <a:ln w="1016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3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DD99F4B-C925-344F-21C5-A98DE5AE63F3}"/>
              </a:ext>
            </a:extLst>
          </p:cNvPr>
          <p:cNvSpPr txBox="1"/>
          <p:nvPr/>
        </p:nvSpPr>
        <p:spPr>
          <a:xfrm>
            <a:off x="8923867" y="8587233"/>
            <a:ext cx="311880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港南プール</a:t>
            </a:r>
          </a:p>
        </p:txBody>
      </p:sp>
    </p:spTree>
    <p:extLst>
      <p:ext uri="{BB962C8B-B14F-4D97-AF65-F5344CB8AC3E}">
        <p14:creationId xmlns:p14="http://schemas.microsoft.com/office/powerpoint/2010/main" val="4066268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81</Words>
  <Application>Microsoft Office PowerPoint</Application>
  <PresentationFormat>ユーザー設定</PresentationFormat>
  <Paragraphs>12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游ゴシック</vt:lpstr>
      <vt:lpstr>Aptos</vt:lpstr>
      <vt:lpstr>Aptos Display</vt:lpstr>
      <vt:lpstr>Arial</vt:lpstr>
      <vt:lpstr>Office テーマ</vt:lpstr>
      <vt:lpstr>Worksheet</vt:lpstr>
      <vt:lpstr>電子マネー決済のご利用開始について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kana02</dc:creator>
  <cp:lastModifiedBy>kana02</cp:lastModifiedBy>
  <cp:revision>5</cp:revision>
  <cp:lastPrinted>2025-10-03T07:58:42Z</cp:lastPrinted>
  <dcterms:created xsi:type="dcterms:W3CDTF">2025-09-23T05:34:48Z</dcterms:created>
  <dcterms:modified xsi:type="dcterms:W3CDTF">2025-10-07T08:13:54Z</dcterms:modified>
</cp:coreProperties>
</file>